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7" r:id="rId5"/>
    <p:sldId id="276" r:id="rId6"/>
    <p:sldId id="259" r:id="rId7"/>
    <p:sldId id="284" r:id="rId8"/>
    <p:sldId id="258" r:id="rId9"/>
    <p:sldId id="262" r:id="rId10"/>
    <p:sldId id="263" r:id="rId11"/>
    <p:sldId id="264" r:id="rId12"/>
    <p:sldId id="266" r:id="rId13"/>
    <p:sldId id="279" r:id="rId14"/>
    <p:sldId id="280" r:id="rId15"/>
    <p:sldId id="281" r:id="rId16"/>
    <p:sldId id="282" r:id="rId17"/>
    <p:sldId id="283" r:id="rId18"/>
    <p:sldId id="265" r:id="rId19"/>
    <p:sldId id="267" r:id="rId20"/>
    <p:sldId id="268" r:id="rId21"/>
    <p:sldId id="261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NONLINEAR DYNAMIC ANALYSIS OF A TWO-DOF SOIL–STRUCTURE SYSTEM UNDER 20 GROUND MOTIONS WITH RESPONSE SPECTRA AND DUCTILITY DAMAGE INDEX CALCULATION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9C4E187D-F17F-CCDC-912E-E8D1D397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9DBC6B9-9220-4B4E-CF3A-8152E8A5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55629D-3C94-D5F6-A2B6-0E98012B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DF193-1623-38EE-24C8-70E0D989C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354FA702-2F2E-95B5-D2B9-03D71A9C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D252-22C5-64D8-3614-32EB4B18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A277EDE-51C6-F4B4-C4C2-172EAFA0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8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5273-D1B3-AC71-1649-C623DABF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789FF4-41B6-3B88-BD86-B2AFEA2B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53BA-CB84-88DB-3C7C-FB0E9E9F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0A446DF-9239-DE04-C5C8-EF4BC7A7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DB5D-A444-31C0-7740-FC30513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F47F455E-1723-B4A1-4DDD-29926CC5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a wave&#10;&#10;AI-generated content may be incorrect.">
            <a:extLst>
              <a:ext uri="{FF2B5EF4-FFF2-40B4-BE49-F238E27FC236}">
                <a16:creationId xmlns:a16="http://schemas.microsoft.com/office/drawing/2014/main" id="{E2B42CE2-4AE2-E1F3-A67A-0247BDDF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8ACAD51-479F-B1DD-AE34-35C428BD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748DB9BC-6440-A198-70E0-E045C051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490905"/>
            <a:ext cx="11647619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C9E6B-2710-FFA5-D2B8-2744C219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7" y="0"/>
            <a:ext cx="1032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576C7E4F-BFFD-C333-2C8A-DC7ADE62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039BC098-86ED-0FE4-3377-6116DA98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9FDCFD4B-97F3-92AD-CBD4-7200291F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DFDC510D-208E-5C33-7849-170257D8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F3865053-0DE1-D57D-0CAA-42BDFF63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0AECFF4-3F86-3771-5B90-5678396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 graph with text&#10;&#10;AI-generated content may be incorrect.">
            <a:extLst>
              <a:ext uri="{FF2B5EF4-FFF2-40B4-BE49-F238E27FC236}">
                <a16:creationId xmlns:a16="http://schemas.microsoft.com/office/drawing/2014/main" id="{92D97FBA-227F-EFD8-F2A7-FB7E57ED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1" y="642938"/>
            <a:ext cx="9409817" cy="51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A1349-3ACE-1D7C-FB0A-78903EBC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24" y="0"/>
            <a:ext cx="6799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D975-958F-2EFD-1313-A62E2B3C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iagram&#10;&#10;AI-generated content may be incorrect.">
            <a:extLst>
              <a:ext uri="{FF2B5EF4-FFF2-40B4-BE49-F238E27FC236}">
                <a16:creationId xmlns:a16="http://schemas.microsoft.com/office/drawing/2014/main" id="{F4444733-37ED-7874-8CFB-67157DAE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19457"/>
            <a:ext cx="11795760" cy="38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6BE0-4CA8-3C76-0384-2B525078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with a red line&#10;&#10;AI-generated content may be incorrect.">
            <a:extLst>
              <a:ext uri="{FF2B5EF4-FFF2-40B4-BE49-F238E27FC236}">
                <a16:creationId xmlns:a16="http://schemas.microsoft.com/office/drawing/2014/main" id="{202E4E86-3E45-DC9C-2552-71266161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4"/>
            <a:ext cx="12192000" cy="6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BDF9-290A-CE09-35C9-ECB84AC4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83D07172-CA71-7606-AB3A-3FEC8057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24062"/>
            <a:ext cx="8648700" cy="28098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6A62838-A73F-6203-F751-FDD034DE9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E17D08-A9CA-D514-4720-32E8E8A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E2A6-6895-7F79-E5A7-1536BC0A8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C20A7-DED3-1E8E-06EB-E4602AA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4D4877-EDCD-C631-00A1-3DCE859A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22ECF7-37C4-8850-DC18-56994989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47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56</cp:revision>
  <cp:lastPrinted>2025-12-11T16:24:08Z</cp:lastPrinted>
  <dcterms:created xsi:type="dcterms:W3CDTF">2025-07-19T22:10:00Z</dcterms:created>
  <dcterms:modified xsi:type="dcterms:W3CDTF">2025-12-15T04:11:31Z</dcterms:modified>
</cp:coreProperties>
</file>